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3" r:id="rId3"/>
    <p:sldId id="258" r:id="rId4"/>
    <p:sldId id="264" r:id="rId5"/>
    <p:sldId id="260" r:id="rId6"/>
    <p:sldId id="265"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010C"/>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120" d="100"/>
          <a:sy n="120" d="100"/>
        </p:scale>
        <p:origin x="174"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789C0-4DCA-4B06-949F-72E1BAEA44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D0613569-F3B9-4C97-91EE-8D872A539E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C3054269-3B10-46B2-AA51-A44899BD94B1}"/>
              </a:ext>
            </a:extLst>
          </p:cNvPr>
          <p:cNvSpPr>
            <a:spLocks noGrp="1"/>
          </p:cNvSpPr>
          <p:nvPr>
            <p:ph type="dt" sz="half" idx="10"/>
          </p:nvPr>
        </p:nvSpPr>
        <p:spPr/>
        <p:txBody>
          <a:bodyPr/>
          <a:lstStyle/>
          <a:p>
            <a:fld id="{C990792E-8E96-40FE-A519-B8090E37F778}" type="datetimeFigureOut">
              <a:rPr lang="en-CA" smtClean="0"/>
              <a:t>2021-01-28</a:t>
            </a:fld>
            <a:endParaRPr lang="en-CA"/>
          </a:p>
        </p:txBody>
      </p:sp>
      <p:sp>
        <p:nvSpPr>
          <p:cNvPr id="5" name="Footer Placeholder 4">
            <a:extLst>
              <a:ext uri="{FF2B5EF4-FFF2-40B4-BE49-F238E27FC236}">
                <a16:creationId xmlns:a16="http://schemas.microsoft.com/office/drawing/2014/main" id="{52EE65E9-EDF9-4632-9294-7260A4117E1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B8B0ADF-AF87-4509-9D96-B92D59BD0960}"/>
              </a:ext>
            </a:extLst>
          </p:cNvPr>
          <p:cNvSpPr>
            <a:spLocks noGrp="1"/>
          </p:cNvSpPr>
          <p:nvPr>
            <p:ph type="sldNum" sz="quarter" idx="12"/>
          </p:nvPr>
        </p:nvSpPr>
        <p:spPr/>
        <p:txBody>
          <a:bodyPr/>
          <a:lstStyle/>
          <a:p>
            <a:fld id="{D9D9DEBC-CC1A-4507-8B21-9914935FE9EB}" type="slidenum">
              <a:rPr lang="en-CA" smtClean="0"/>
              <a:t>‹#›</a:t>
            </a:fld>
            <a:endParaRPr lang="en-CA"/>
          </a:p>
        </p:txBody>
      </p:sp>
    </p:spTree>
    <p:extLst>
      <p:ext uri="{BB962C8B-B14F-4D97-AF65-F5344CB8AC3E}">
        <p14:creationId xmlns:p14="http://schemas.microsoft.com/office/powerpoint/2010/main" val="3759196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370E4-FD28-4CEC-BF3F-042749806079}"/>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FAD5545-9E2A-4BEE-A498-3E6ACF6F96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5EAA41F-D2FD-44F0-A6EF-90E55DB69248}"/>
              </a:ext>
            </a:extLst>
          </p:cNvPr>
          <p:cNvSpPr>
            <a:spLocks noGrp="1"/>
          </p:cNvSpPr>
          <p:nvPr>
            <p:ph type="dt" sz="half" idx="10"/>
          </p:nvPr>
        </p:nvSpPr>
        <p:spPr/>
        <p:txBody>
          <a:bodyPr/>
          <a:lstStyle/>
          <a:p>
            <a:fld id="{C990792E-8E96-40FE-A519-B8090E37F778}" type="datetimeFigureOut">
              <a:rPr lang="en-CA" smtClean="0"/>
              <a:t>2021-01-28</a:t>
            </a:fld>
            <a:endParaRPr lang="en-CA"/>
          </a:p>
        </p:txBody>
      </p:sp>
      <p:sp>
        <p:nvSpPr>
          <p:cNvPr id="5" name="Footer Placeholder 4">
            <a:extLst>
              <a:ext uri="{FF2B5EF4-FFF2-40B4-BE49-F238E27FC236}">
                <a16:creationId xmlns:a16="http://schemas.microsoft.com/office/drawing/2014/main" id="{4B9994B0-FC2F-469B-94F9-C06A6A9C909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6B4C222-D386-4515-9D70-14E45DB551CB}"/>
              </a:ext>
            </a:extLst>
          </p:cNvPr>
          <p:cNvSpPr>
            <a:spLocks noGrp="1"/>
          </p:cNvSpPr>
          <p:nvPr>
            <p:ph type="sldNum" sz="quarter" idx="12"/>
          </p:nvPr>
        </p:nvSpPr>
        <p:spPr/>
        <p:txBody>
          <a:bodyPr/>
          <a:lstStyle/>
          <a:p>
            <a:fld id="{D9D9DEBC-CC1A-4507-8B21-9914935FE9EB}" type="slidenum">
              <a:rPr lang="en-CA" smtClean="0"/>
              <a:t>‹#›</a:t>
            </a:fld>
            <a:endParaRPr lang="en-CA"/>
          </a:p>
        </p:txBody>
      </p:sp>
    </p:spTree>
    <p:extLst>
      <p:ext uri="{BB962C8B-B14F-4D97-AF65-F5344CB8AC3E}">
        <p14:creationId xmlns:p14="http://schemas.microsoft.com/office/powerpoint/2010/main" val="4024915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57F88F-26D5-41B9-B87F-A4F61A431DC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8F9FC3E3-69B0-4530-AA0F-0E73C852E6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A70CDE5-D559-4ECA-9710-381B7D1DBC37}"/>
              </a:ext>
            </a:extLst>
          </p:cNvPr>
          <p:cNvSpPr>
            <a:spLocks noGrp="1"/>
          </p:cNvSpPr>
          <p:nvPr>
            <p:ph type="dt" sz="half" idx="10"/>
          </p:nvPr>
        </p:nvSpPr>
        <p:spPr/>
        <p:txBody>
          <a:bodyPr/>
          <a:lstStyle/>
          <a:p>
            <a:fld id="{C990792E-8E96-40FE-A519-B8090E37F778}" type="datetimeFigureOut">
              <a:rPr lang="en-CA" smtClean="0"/>
              <a:t>2021-01-28</a:t>
            </a:fld>
            <a:endParaRPr lang="en-CA"/>
          </a:p>
        </p:txBody>
      </p:sp>
      <p:sp>
        <p:nvSpPr>
          <p:cNvPr id="5" name="Footer Placeholder 4">
            <a:extLst>
              <a:ext uri="{FF2B5EF4-FFF2-40B4-BE49-F238E27FC236}">
                <a16:creationId xmlns:a16="http://schemas.microsoft.com/office/drawing/2014/main" id="{764CCB71-8A5B-45C9-AE2F-321BF8ABC47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D1EEFB3-6D8F-461D-8C83-536D8DF56326}"/>
              </a:ext>
            </a:extLst>
          </p:cNvPr>
          <p:cNvSpPr>
            <a:spLocks noGrp="1"/>
          </p:cNvSpPr>
          <p:nvPr>
            <p:ph type="sldNum" sz="quarter" idx="12"/>
          </p:nvPr>
        </p:nvSpPr>
        <p:spPr/>
        <p:txBody>
          <a:bodyPr/>
          <a:lstStyle/>
          <a:p>
            <a:fld id="{D9D9DEBC-CC1A-4507-8B21-9914935FE9EB}" type="slidenum">
              <a:rPr lang="en-CA" smtClean="0"/>
              <a:t>‹#›</a:t>
            </a:fld>
            <a:endParaRPr lang="en-CA"/>
          </a:p>
        </p:txBody>
      </p:sp>
    </p:spTree>
    <p:extLst>
      <p:ext uri="{BB962C8B-B14F-4D97-AF65-F5344CB8AC3E}">
        <p14:creationId xmlns:p14="http://schemas.microsoft.com/office/powerpoint/2010/main" val="37930043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69CD9-4DD2-4ACB-B546-57DDCA8D8052}"/>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0109C43-8B9E-4027-A225-D71DBE29E7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344ECCB-19BB-41AF-A958-7B5A4AC17514}"/>
              </a:ext>
            </a:extLst>
          </p:cNvPr>
          <p:cNvSpPr>
            <a:spLocks noGrp="1"/>
          </p:cNvSpPr>
          <p:nvPr>
            <p:ph type="dt" sz="half" idx="10"/>
          </p:nvPr>
        </p:nvSpPr>
        <p:spPr/>
        <p:txBody>
          <a:bodyPr/>
          <a:lstStyle/>
          <a:p>
            <a:fld id="{C990792E-8E96-40FE-A519-B8090E37F778}" type="datetimeFigureOut">
              <a:rPr lang="en-CA" smtClean="0"/>
              <a:t>2021-01-28</a:t>
            </a:fld>
            <a:endParaRPr lang="en-CA"/>
          </a:p>
        </p:txBody>
      </p:sp>
      <p:sp>
        <p:nvSpPr>
          <p:cNvPr id="5" name="Footer Placeholder 4">
            <a:extLst>
              <a:ext uri="{FF2B5EF4-FFF2-40B4-BE49-F238E27FC236}">
                <a16:creationId xmlns:a16="http://schemas.microsoft.com/office/drawing/2014/main" id="{D91C75C8-7C7C-4044-AC01-CF6DF18B857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5BE1808-E835-485C-A93D-DB164CCDB6BB}"/>
              </a:ext>
            </a:extLst>
          </p:cNvPr>
          <p:cNvSpPr>
            <a:spLocks noGrp="1"/>
          </p:cNvSpPr>
          <p:nvPr>
            <p:ph type="sldNum" sz="quarter" idx="12"/>
          </p:nvPr>
        </p:nvSpPr>
        <p:spPr/>
        <p:txBody>
          <a:bodyPr/>
          <a:lstStyle/>
          <a:p>
            <a:fld id="{D9D9DEBC-CC1A-4507-8B21-9914935FE9EB}" type="slidenum">
              <a:rPr lang="en-CA" smtClean="0"/>
              <a:t>‹#›</a:t>
            </a:fld>
            <a:endParaRPr lang="en-CA"/>
          </a:p>
        </p:txBody>
      </p:sp>
    </p:spTree>
    <p:extLst>
      <p:ext uri="{BB962C8B-B14F-4D97-AF65-F5344CB8AC3E}">
        <p14:creationId xmlns:p14="http://schemas.microsoft.com/office/powerpoint/2010/main" val="230621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56E00-5BF6-4743-B6F3-6A0EE957BFA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BBADCAD2-D0F9-4CE0-8E67-18CD836E10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02B3A7-7453-4061-A34C-EC31E0E7CE21}"/>
              </a:ext>
            </a:extLst>
          </p:cNvPr>
          <p:cNvSpPr>
            <a:spLocks noGrp="1"/>
          </p:cNvSpPr>
          <p:nvPr>
            <p:ph type="dt" sz="half" idx="10"/>
          </p:nvPr>
        </p:nvSpPr>
        <p:spPr/>
        <p:txBody>
          <a:bodyPr/>
          <a:lstStyle/>
          <a:p>
            <a:fld id="{C990792E-8E96-40FE-A519-B8090E37F778}" type="datetimeFigureOut">
              <a:rPr lang="en-CA" smtClean="0"/>
              <a:t>2021-01-28</a:t>
            </a:fld>
            <a:endParaRPr lang="en-CA"/>
          </a:p>
        </p:txBody>
      </p:sp>
      <p:sp>
        <p:nvSpPr>
          <p:cNvPr id="5" name="Footer Placeholder 4">
            <a:extLst>
              <a:ext uri="{FF2B5EF4-FFF2-40B4-BE49-F238E27FC236}">
                <a16:creationId xmlns:a16="http://schemas.microsoft.com/office/drawing/2014/main" id="{5279D330-A8DD-4D50-BEC3-73D2A6DBE0F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28D6811-AD1E-4E17-8E7D-1EDCE31E19F6}"/>
              </a:ext>
            </a:extLst>
          </p:cNvPr>
          <p:cNvSpPr>
            <a:spLocks noGrp="1"/>
          </p:cNvSpPr>
          <p:nvPr>
            <p:ph type="sldNum" sz="quarter" idx="12"/>
          </p:nvPr>
        </p:nvSpPr>
        <p:spPr/>
        <p:txBody>
          <a:bodyPr/>
          <a:lstStyle/>
          <a:p>
            <a:fld id="{D9D9DEBC-CC1A-4507-8B21-9914935FE9EB}" type="slidenum">
              <a:rPr lang="en-CA" smtClean="0"/>
              <a:t>‹#›</a:t>
            </a:fld>
            <a:endParaRPr lang="en-CA"/>
          </a:p>
        </p:txBody>
      </p:sp>
    </p:spTree>
    <p:extLst>
      <p:ext uri="{BB962C8B-B14F-4D97-AF65-F5344CB8AC3E}">
        <p14:creationId xmlns:p14="http://schemas.microsoft.com/office/powerpoint/2010/main" val="41493306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7B03C-5866-4D1C-A05A-1638642B11EF}"/>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2B0520D-E71F-47A5-84B1-8A61B9E8CDE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5926AC65-80D2-4515-87B1-E25142552BF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961A0EF5-B353-4E55-80C0-ECA02288F91A}"/>
              </a:ext>
            </a:extLst>
          </p:cNvPr>
          <p:cNvSpPr>
            <a:spLocks noGrp="1"/>
          </p:cNvSpPr>
          <p:nvPr>
            <p:ph type="dt" sz="half" idx="10"/>
          </p:nvPr>
        </p:nvSpPr>
        <p:spPr/>
        <p:txBody>
          <a:bodyPr/>
          <a:lstStyle/>
          <a:p>
            <a:fld id="{C990792E-8E96-40FE-A519-B8090E37F778}" type="datetimeFigureOut">
              <a:rPr lang="en-CA" smtClean="0"/>
              <a:t>2021-01-28</a:t>
            </a:fld>
            <a:endParaRPr lang="en-CA"/>
          </a:p>
        </p:txBody>
      </p:sp>
      <p:sp>
        <p:nvSpPr>
          <p:cNvPr id="6" name="Footer Placeholder 5">
            <a:extLst>
              <a:ext uri="{FF2B5EF4-FFF2-40B4-BE49-F238E27FC236}">
                <a16:creationId xmlns:a16="http://schemas.microsoft.com/office/drawing/2014/main" id="{274ED3EF-D4FD-4A99-9873-3B796C8ED25D}"/>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2EB1E03-2F2D-41D8-9418-892E2AC6F8AC}"/>
              </a:ext>
            </a:extLst>
          </p:cNvPr>
          <p:cNvSpPr>
            <a:spLocks noGrp="1"/>
          </p:cNvSpPr>
          <p:nvPr>
            <p:ph type="sldNum" sz="quarter" idx="12"/>
          </p:nvPr>
        </p:nvSpPr>
        <p:spPr/>
        <p:txBody>
          <a:bodyPr/>
          <a:lstStyle/>
          <a:p>
            <a:fld id="{D9D9DEBC-CC1A-4507-8B21-9914935FE9EB}" type="slidenum">
              <a:rPr lang="en-CA" smtClean="0"/>
              <a:t>‹#›</a:t>
            </a:fld>
            <a:endParaRPr lang="en-CA"/>
          </a:p>
        </p:txBody>
      </p:sp>
    </p:spTree>
    <p:extLst>
      <p:ext uri="{BB962C8B-B14F-4D97-AF65-F5344CB8AC3E}">
        <p14:creationId xmlns:p14="http://schemas.microsoft.com/office/powerpoint/2010/main" val="1618953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B0F18-C063-4C32-BC6C-ED17472819F6}"/>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F0372DE-FDFE-47FA-AECD-ABDE7081EE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5FB4C1-2BB8-4649-826D-8CAA6123C31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94DE617F-1C03-486A-8767-CC541BE6D9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FC0F56-EB17-4DE6-8C52-9081CA408D3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78E69756-0FF2-44BE-9B70-98CD7877F4DB}"/>
              </a:ext>
            </a:extLst>
          </p:cNvPr>
          <p:cNvSpPr>
            <a:spLocks noGrp="1"/>
          </p:cNvSpPr>
          <p:nvPr>
            <p:ph type="dt" sz="half" idx="10"/>
          </p:nvPr>
        </p:nvSpPr>
        <p:spPr/>
        <p:txBody>
          <a:bodyPr/>
          <a:lstStyle/>
          <a:p>
            <a:fld id="{C990792E-8E96-40FE-A519-B8090E37F778}" type="datetimeFigureOut">
              <a:rPr lang="en-CA" smtClean="0"/>
              <a:t>2021-01-28</a:t>
            </a:fld>
            <a:endParaRPr lang="en-CA"/>
          </a:p>
        </p:txBody>
      </p:sp>
      <p:sp>
        <p:nvSpPr>
          <p:cNvPr id="8" name="Footer Placeholder 7">
            <a:extLst>
              <a:ext uri="{FF2B5EF4-FFF2-40B4-BE49-F238E27FC236}">
                <a16:creationId xmlns:a16="http://schemas.microsoft.com/office/drawing/2014/main" id="{A4A2FA29-B4E4-4E6D-BF69-5BB5853B18F2}"/>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7BAE6145-6F8D-42AE-82B8-4E2E2A93693C}"/>
              </a:ext>
            </a:extLst>
          </p:cNvPr>
          <p:cNvSpPr>
            <a:spLocks noGrp="1"/>
          </p:cNvSpPr>
          <p:nvPr>
            <p:ph type="sldNum" sz="quarter" idx="12"/>
          </p:nvPr>
        </p:nvSpPr>
        <p:spPr/>
        <p:txBody>
          <a:bodyPr/>
          <a:lstStyle/>
          <a:p>
            <a:fld id="{D9D9DEBC-CC1A-4507-8B21-9914935FE9EB}" type="slidenum">
              <a:rPr lang="en-CA" smtClean="0"/>
              <a:t>‹#›</a:t>
            </a:fld>
            <a:endParaRPr lang="en-CA"/>
          </a:p>
        </p:txBody>
      </p:sp>
    </p:spTree>
    <p:extLst>
      <p:ext uri="{BB962C8B-B14F-4D97-AF65-F5344CB8AC3E}">
        <p14:creationId xmlns:p14="http://schemas.microsoft.com/office/powerpoint/2010/main" val="1104869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82B9E-7CD8-4ECF-981F-1EC5A4D0FF99}"/>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6BC32EA6-CF0D-4E6D-8E7F-E5C45D6FC2B1}"/>
              </a:ext>
            </a:extLst>
          </p:cNvPr>
          <p:cNvSpPr>
            <a:spLocks noGrp="1"/>
          </p:cNvSpPr>
          <p:nvPr>
            <p:ph type="dt" sz="half" idx="10"/>
          </p:nvPr>
        </p:nvSpPr>
        <p:spPr/>
        <p:txBody>
          <a:bodyPr/>
          <a:lstStyle/>
          <a:p>
            <a:fld id="{C990792E-8E96-40FE-A519-B8090E37F778}" type="datetimeFigureOut">
              <a:rPr lang="en-CA" smtClean="0"/>
              <a:t>2021-01-28</a:t>
            </a:fld>
            <a:endParaRPr lang="en-CA"/>
          </a:p>
        </p:txBody>
      </p:sp>
      <p:sp>
        <p:nvSpPr>
          <p:cNvPr id="4" name="Footer Placeholder 3">
            <a:extLst>
              <a:ext uri="{FF2B5EF4-FFF2-40B4-BE49-F238E27FC236}">
                <a16:creationId xmlns:a16="http://schemas.microsoft.com/office/drawing/2014/main" id="{1353F684-8B08-4D8D-BF49-FA73087367F7}"/>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E0746FC6-25D7-4236-8B56-318A11510C13}"/>
              </a:ext>
            </a:extLst>
          </p:cNvPr>
          <p:cNvSpPr>
            <a:spLocks noGrp="1"/>
          </p:cNvSpPr>
          <p:nvPr>
            <p:ph type="sldNum" sz="quarter" idx="12"/>
          </p:nvPr>
        </p:nvSpPr>
        <p:spPr/>
        <p:txBody>
          <a:bodyPr/>
          <a:lstStyle/>
          <a:p>
            <a:fld id="{D9D9DEBC-CC1A-4507-8B21-9914935FE9EB}" type="slidenum">
              <a:rPr lang="en-CA" smtClean="0"/>
              <a:t>‹#›</a:t>
            </a:fld>
            <a:endParaRPr lang="en-CA"/>
          </a:p>
        </p:txBody>
      </p:sp>
    </p:spTree>
    <p:extLst>
      <p:ext uri="{BB962C8B-B14F-4D97-AF65-F5344CB8AC3E}">
        <p14:creationId xmlns:p14="http://schemas.microsoft.com/office/powerpoint/2010/main" val="2616445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3EBC93-C75C-4656-8339-F3B4392A2A94}"/>
              </a:ext>
            </a:extLst>
          </p:cNvPr>
          <p:cNvSpPr>
            <a:spLocks noGrp="1"/>
          </p:cNvSpPr>
          <p:nvPr>
            <p:ph type="dt" sz="half" idx="10"/>
          </p:nvPr>
        </p:nvSpPr>
        <p:spPr/>
        <p:txBody>
          <a:bodyPr/>
          <a:lstStyle/>
          <a:p>
            <a:fld id="{C990792E-8E96-40FE-A519-B8090E37F778}" type="datetimeFigureOut">
              <a:rPr lang="en-CA" smtClean="0"/>
              <a:t>2021-01-28</a:t>
            </a:fld>
            <a:endParaRPr lang="en-CA"/>
          </a:p>
        </p:txBody>
      </p:sp>
      <p:sp>
        <p:nvSpPr>
          <p:cNvPr id="3" name="Footer Placeholder 2">
            <a:extLst>
              <a:ext uri="{FF2B5EF4-FFF2-40B4-BE49-F238E27FC236}">
                <a16:creationId xmlns:a16="http://schemas.microsoft.com/office/drawing/2014/main" id="{5C08FEA3-E5A2-4572-A1BD-5546A1F170E6}"/>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3E6E93FE-5391-4E0A-8F6D-E852F25FD186}"/>
              </a:ext>
            </a:extLst>
          </p:cNvPr>
          <p:cNvSpPr>
            <a:spLocks noGrp="1"/>
          </p:cNvSpPr>
          <p:nvPr>
            <p:ph type="sldNum" sz="quarter" idx="12"/>
          </p:nvPr>
        </p:nvSpPr>
        <p:spPr/>
        <p:txBody>
          <a:bodyPr/>
          <a:lstStyle/>
          <a:p>
            <a:fld id="{D9D9DEBC-CC1A-4507-8B21-9914935FE9EB}" type="slidenum">
              <a:rPr lang="en-CA" smtClean="0"/>
              <a:t>‹#›</a:t>
            </a:fld>
            <a:endParaRPr lang="en-CA"/>
          </a:p>
        </p:txBody>
      </p:sp>
    </p:spTree>
    <p:extLst>
      <p:ext uri="{BB962C8B-B14F-4D97-AF65-F5344CB8AC3E}">
        <p14:creationId xmlns:p14="http://schemas.microsoft.com/office/powerpoint/2010/main" val="3797499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26828-268E-4857-A207-3187B543E8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A0C6ECF0-8F65-488E-BF1E-58EF5576B7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372F1B47-3B22-4DD6-B81A-24BE9C082C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7CC0A9-3FBE-4A74-9EA3-3120CE13A276}"/>
              </a:ext>
            </a:extLst>
          </p:cNvPr>
          <p:cNvSpPr>
            <a:spLocks noGrp="1"/>
          </p:cNvSpPr>
          <p:nvPr>
            <p:ph type="dt" sz="half" idx="10"/>
          </p:nvPr>
        </p:nvSpPr>
        <p:spPr/>
        <p:txBody>
          <a:bodyPr/>
          <a:lstStyle/>
          <a:p>
            <a:fld id="{C990792E-8E96-40FE-A519-B8090E37F778}" type="datetimeFigureOut">
              <a:rPr lang="en-CA" smtClean="0"/>
              <a:t>2021-01-28</a:t>
            </a:fld>
            <a:endParaRPr lang="en-CA"/>
          </a:p>
        </p:txBody>
      </p:sp>
      <p:sp>
        <p:nvSpPr>
          <p:cNvPr id="6" name="Footer Placeholder 5">
            <a:extLst>
              <a:ext uri="{FF2B5EF4-FFF2-40B4-BE49-F238E27FC236}">
                <a16:creationId xmlns:a16="http://schemas.microsoft.com/office/drawing/2014/main" id="{BA89833D-3622-4972-BA25-AB3FE5B524D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6BF09E7-B3EA-491A-BF8D-719B31855C77}"/>
              </a:ext>
            </a:extLst>
          </p:cNvPr>
          <p:cNvSpPr>
            <a:spLocks noGrp="1"/>
          </p:cNvSpPr>
          <p:nvPr>
            <p:ph type="sldNum" sz="quarter" idx="12"/>
          </p:nvPr>
        </p:nvSpPr>
        <p:spPr/>
        <p:txBody>
          <a:bodyPr/>
          <a:lstStyle/>
          <a:p>
            <a:fld id="{D9D9DEBC-CC1A-4507-8B21-9914935FE9EB}" type="slidenum">
              <a:rPr lang="en-CA" smtClean="0"/>
              <a:t>‹#›</a:t>
            </a:fld>
            <a:endParaRPr lang="en-CA"/>
          </a:p>
        </p:txBody>
      </p:sp>
    </p:spTree>
    <p:extLst>
      <p:ext uri="{BB962C8B-B14F-4D97-AF65-F5344CB8AC3E}">
        <p14:creationId xmlns:p14="http://schemas.microsoft.com/office/powerpoint/2010/main" val="71812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E0448-342F-4CCB-9134-14DA61DEC9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B4655847-C033-45FF-BAA2-5489FAA227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464DA98F-D988-48C2-A1C9-FCB2F86FFA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E60B63-8499-4057-AFBC-6F5823F2301B}"/>
              </a:ext>
            </a:extLst>
          </p:cNvPr>
          <p:cNvSpPr>
            <a:spLocks noGrp="1"/>
          </p:cNvSpPr>
          <p:nvPr>
            <p:ph type="dt" sz="half" idx="10"/>
          </p:nvPr>
        </p:nvSpPr>
        <p:spPr/>
        <p:txBody>
          <a:bodyPr/>
          <a:lstStyle/>
          <a:p>
            <a:fld id="{C990792E-8E96-40FE-A519-B8090E37F778}" type="datetimeFigureOut">
              <a:rPr lang="en-CA" smtClean="0"/>
              <a:t>2021-01-28</a:t>
            </a:fld>
            <a:endParaRPr lang="en-CA"/>
          </a:p>
        </p:txBody>
      </p:sp>
      <p:sp>
        <p:nvSpPr>
          <p:cNvPr id="6" name="Footer Placeholder 5">
            <a:extLst>
              <a:ext uri="{FF2B5EF4-FFF2-40B4-BE49-F238E27FC236}">
                <a16:creationId xmlns:a16="http://schemas.microsoft.com/office/drawing/2014/main" id="{FFEC82DB-C90A-42DB-9333-B8BF8B8F84D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A662BD0-BB93-415D-8D90-DE029C4D5D51}"/>
              </a:ext>
            </a:extLst>
          </p:cNvPr>
          <p:cNvSpPr>
            <a:spLocks noGrp="1"/>
          </p:cNvSpPr>
          <p:nvPr>
            <p:ph type="sldNum" sz="quarter" idx="12"/>
          </p:nvPr>
        </p:nvSpPr>
        <p:spPr/>
        <p:txBody>
          <a:bodyPr/>
          <a:lstStyle/>
          <a:p>
            <a:fld id="{D9D9DEBC-CC1A-4507-8B21-9914935FE9EB}" type="slidenum">
              <a:rPr lang="en-CA" smtClean="0"/>
              <a:t>‹#›</a:t>
            </a:fld>
            <a:endParaRPr lang="en-CA"/>
          </a:p>
        </p:txBody>
      </p:sp>
    </p:spTree>
    <p:extLst>
      <p:ext uri="{BB962C8B-B14F-4D97-AF65-F5344CB8AC3E}">
        <p14:creationId xmlns:p14="http://schemas.microsoft.com/office/powerpoint/2010/main" val="1844821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F0AFCA-6D29-4A9A-9622-385760BCFD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7E1BA15-A54D-4D7E-8AEC-DD532FEF0B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478B8C4-6CC6-4835-986A-EB5439B661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90792E-8E96-40FE-A519-B8090E37F778}" type="datetimeFigureOut">
              <a:rPr lang="en-CA" smtClean="0"/>
              <a:t>2021-01-28</a:t>
            </a:fld>
            <a:endParaRPr lang="en-CA"/>
          </a:p>
        </p:txBody>
      </p:sp>
      <p:sp>
        <p:nvSpPr>
          <p:cNvPr id="5" name="Footer Placeholder 4">
            <a:extLst>
              <a:ext uri="{FF2B5EF4-FFF2-40B4-BE49-F238E27FC236}">
                <a16:creationId xmlns:a16="http://schemas.microsoft.com/office/drawing/2014/main" id="{41EDC78D-775C-47C9-8DB9-C291A6342B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27F021F4-4569-47FE-9081-CFA1F54654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D9DEBC-CC1A-4507-8B21-9914935FE9EB}" type="slidenum">
              <a:rPr lang="en-CA" smtClean="0"/>
              <a:t>‹#›</a:t>
            </a:fld>
            <a:endParaRPr lang="en-CA"/>
          </a:p>
        </p:txBody>
      </p:sp>
    </p:spTree>
    <p:extLst>
      <p:ext uri="{BB962C8B-B14F-4D97-AF65-F5344CB8AC3E}">
        <p14:creationId xmlns:p14="http://schemas.microsoft.com/office/powerpoint/2010/main" val="1596938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flower, food, dish, plant&#10;&#10;Description automatically generated">
            <a:extLst>
              <a:ext uri="{FF2B5EF4-FFF2-40B4-BE49-F238E27FC236}">
                <a16:creationId xmlns:a16="http://schemas.microsoft.com/office/drawing/2014/main" id="{474EB730-FE39-4343-82E7-9D34DFEC8E92}"/>
              </a:ext>
            </a:extLst>
          </p:cNvPr>
          <p:cNvPicPr>
            <a:picLocks noChangeAspect="1"/>
          </p:cNvPicPr>
          <p:nvPr/>
        </p:nvPicPr>
        <p:blipFill rotWithShape="1">
          <a:blip r:embed="rId2">
            <a:extLst>
              <a:ext uri="{28A0092B-C50C-407E-A947-70E740481C1C}">
                <a14:useLocalDpi xmlns:a14="http://schemas.microsoft.com/office/drawing/2010/main" val="0"/>
              </a:ext>
            </a:extLst>
          </a:blip>
          <a:srcRect t="16717" b="6242"/>
          <a:stretch/>
        </p:blipFill>
        <p:spPr>
          <a:xfrm>
            <a:off x="20" y="1282"/>
            <a:ext cx="12191980" cy="6856718"/>
          </a:xfrm>
          <a:prstGeom prst="rect">
            <a:avLst/>
          </a:prstGeom>
        </p:spPr>
      </p:pic>
      <p:pic>
        <p:nvPicPr>
          <p:cNvPr id="7" name="Picture 6" descr="Text&#10;&#10;Description automatically generated">
            <a:extLst>
              <a:ext uri="{FF2B5EF4-FFF2-40B4-BE49-F238E27FC236}">
                <a16:creationId xmlns:a16="http://schemas.microsoft.com/office/drawing/2014/main" id="{D8D3E8BE-DFD0-40AF-B040-EBAE93E26E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0367" y="12849"/>
            <a:ext cx="4658543" cy="1777852"/>
          </a:xfrm>
          <a:prstGeom prst="rect">
            <a:avLst/>
          </a:prstGeom>
        </p:spPr>
      </p:pic>
    </p:spTree>
    <p:extLst>
      <p:ext uri="{BB962C8B-B14F-4D97-AF65-F5344CB8AC3E}">
        <p14:creationId xmlns:p14="http://schemas.microsoft.com/office/powerpoint/2010/main" val="2746362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able, indoor, food, beverage&#10;&#10;Description automatically generated">
            <a:extLst>
              <a:ext uri="{FF2B5EF4-FFF2-40B4-BE49-F238E27FC236}">
                <a16:creationId xmlns:a16="http://schemas.microsoft.com/office/drawing/2014/main" id="{FC804291-4042-468E-8D92-914A25B258E3}"/>
              </a:ext>
            </a:extLst>
          </p:cNvPr>
          <p:cNvPicPr>
            <a:picLocks noChangeAspect="1"/>
          </p:cNvPicPr>
          <p:nvPr/>
        </p:nvPicPr>
        <p:blipFill rotWithShape="1">
          <a:blip r:embed="rId2">
            <a:extLst>
              <a:ext uri="{28A0092B-C50C-407E-A947-70E740481C1C}">
                <a14:useLocalDpi xmlns:a14="http://schemas.microsoft.com/office/drawing/2010/main" val="0"/>
              </a:ext>
            </a:extLst>
          </a:blip>
          <a:srcRect t="33217" r="9074" b="15355"/>
          <a:stretch/>
        </p:blipFill>
        <p:spPr>
          <a:xfrm>
            <a:off x="3522468" y="10"/>
            <a:ext cx="8669532" cy="6857990"/>
          </a:xfrm>
          <a:prstGeom prst="rect">
            <a:avLst/>
          </a:prstGeom>
        </p:spPr>
      </p:pic>
      <p:sp>
        <p:nvSpPr>
          <p:cNvPr id="14" name="Rectangle 13">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itle 1">
            <a:extLst>
              <a:ext uri="{FF2B5EF4-FFF2-40B4-BE49-F238E27FC236}">
                <a16:creationId xmlns:a16="http://schemas.microsoft.com/office/drawing/2014/main" id="{35B2456C-A5F2-42F0-A4FE-FD68CBFC4CE8}"/>
              </a:ext>
            </a:extLst>
          </p:cNvPr>
          <p:cNvSpPr>
            <a:spLocks noGrp="1"/>
          </p:cNvSpPr>
          <p:nvPr>
            <p:ph type="title"/>
          </p:nvPr>
        </p:nvSpPr>
        <p:spPr>
          <a:xfrm>
            <a:off x="571500" y="2252121"/>
            <a:ext cx="4707671" cy="1225650"/>
          </a:xfrm>
        </p:spPr>
        <p:txBody>
          <a:bodyPr anchor="b">
            <a:normAutofit/>
          </a:bodyPr>
          <a:lstStyle/>
          <a:p>
            <a:r>
              <a:rPr lang="en-US" sz="3800" dirty="0">
                <a:solidFill>
                  <a:schemeClr val="tx2"/>
                </a:solidFill>
                <a:latin typeface="HelveticaNeueLT Std Lt" panose="020B0403020202020204" pitchFamily="34" charset="0"/>
              </a:rPr>
              <a:t>Cheers! </a:t>
            </a:r>
            <a:endParaRPr lang="en-CA" sz="3800" dirty="0">
              <a:solidFill>
                <a:schemeClr val="tx2"/>
              </a:solidFill>
              <a:latin typeface="HelveticaNeueLT Std Lt" panose="020B0403020202020204" pitchFamily="34" charset="0"/>
            </a:endParaRPr>
          </a:p>
        </p:txBody>
      </p:sp>
      <p:pic>
        <p:nvPicPr>
          <p:cNvPr id="13" name="Content Placeholder 6" descr="Text&#10;&#10;Description automatically generated">
            <a:extLst>
              <a:ext uri="{FF2B5EF4-FFF2-40B4-BE49-F238E27FC236}">
                <a16:creationId xmlns:a16="http://schemas.microsoft.com/office/drawing/2014/main" id="{B3032072-A183-4B32-A7F2-C1AAD72A0AA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950" y="6244888"/>
            <a:ext cx="1606550" cy="613112"/>
          </a:xfrm>
        </p:spPr>
      </p:pic>
      <p:sp>
        <p:nvSpPr>
          <p:cNvPr id="15" name="Content Placeholder 10">
            <a:extLst>
              <a:ext uri="{FF2B5EF4-FFF2-40B4-BE49-F238E27FC236}">
                <a16:creationId xmlns:a16="http://schemas.microsoft.com/office/drawing/2014/main" id="{80C5DA3A-32BC-48B1-B150-EB6F66EF33D4}"/>
              </a:ext>
            </a:extLst>
          </p:cNvPr>
          <p:cNvSpPr txBox="1">
            <a:spLocks/>
          </p:cNvSpPr>
          <p:nvPr/>
        </p:nvSpPr>
        <p:spPr>
          <a:xfrm>
            <a:off x="565172" y="3456591"/>
            <a:ext cx="4716151" cy="246522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a:ln>
                  <a:noFill/>
                </a:ln>
                <a:solidFill>
                  <a:prstClr val="white"/>
                </a:solidFill>
                <a:effectLst/>
                <a:uLnTx/>
                <a:uFillTx/>
                <a:latin typeface="HelveticaNeueLT Std Lt" panose="020B0403020202020204" pitchFamily="34" charset="0"/>
              </a:rPr>
              <a:t>Subscription based website</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2400" dirty="0">
                <a:solidFill>
                  <a:prstClr val="white"/>
                </a:solidFill>
                <a:latin typeface="HelveticaNeueLT Std Lt" panose="020B0403020202020204" pitchFamily="34" charset="0"/>
              </a:rPr>
              <a:t>Audience: Mixology students </a:t>
            </a:r>
            <a:br>
              <a:rPr lang="en-US" sz="2400" dirty="0">
                <a:solidFill>
                  <a:prstClr val="white"/>
                </a:solidFill>
                <a:latin typeface="HelveticaNeueLT Std Lt" panose="020B0403020202020204" pitchFamily="34" charset="0"/>
              </a:rPr>
            </a:br>
            <a:r>
              <a:rPr lang="en-US" sz="2400" dirty="0">
                <a:solidFill>
                  <a:prstClr val="white"/>
                </a:solidFill>
                <a:latin typeface="HelveticaNeueLT Std Lt" panose="020B0403020202020204" pitchFamily="34" charset="0"/>
              </a:rPr>
              <a:t>and Cocktail Enthusiasts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a:ln>
                  <a:noFill/>
                </a:ln>
                <a:solidFill>
                  <a:prstClr val="white"/>
                </a:solidFill>
                <a:effectLst/>
                <a:uLnTx/>
                <a:uFillTx/>
                <a:latin typeface="HelveticaNeueLT Std Lt" panose="020B0403020202020204" pitchFamily="34" charset="0"/>
              </a:rPr>
              <a:t>One stop destination</a:t>
            </a:r>
          </a:p>
        </p:txBody>
      </p:sp>
      <p:sp>
        <p:nvSpPr>
          <p:cNvPr id="17" name="Rectangle 16">
            <a:extLst>
              <a:ext uri="{FF2B5EF4-FFF2-40B4-BE49-F238E27FC236}">
                <a16:creationId xmlns:a16="http://schemas.microsoft.com/office/drawing/2014/main" id="{721F4012-5695-4744-977C-5B0665397300}"/>
              </a:ext>
            </a:extLst>
          </p:cNvPr>
          <p:cNvSpPr/>
          <p:nvPr/>
        </p:nvSpPr>
        <p:spPr>
          <a:xfrm>
            <a:off x="323823" y="2366859"/>
            <a:ext cx="3841777" cy="12309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cxnSp>
        <p:nvCxnSpPr>
          <p:cNvPr id="19" name="Straight Connector 18">
            <a:extLst>
              <a:ext uri="{FF2B5EF4-FFF2-40B4-BE49-F238E27FC236}">
                <a16:creationId xmlns:a16="http://schemas.microsoft.com/office/drawing/2014/main" id="{777BAAED-737C-4292-8C29-091F53F9CC9D}"/>
              </a:ext>
            </a:extLst>
          </p:cNvPr>
          <p:cNvCxnSpPr>
            <a:cxnSpLocks/>
          </p:cNvCxnSpPr>
          <p:nvPr/>
        </p:nvCxnSpPr>
        <p:spPr>
          <a:xfrm>
            <a:off x="592676" y="3400844"/>
            <a:ext cx="1723804" cy="0"/>
          </a:xfrm>
          <a:prstGeom prst="line">
            <a:avLst/>
          </a:prstGeom>
          <a:ln w="63500">
            <a:solidFill>
              <a:srgbClr val="90010C"/>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E57EAB1-58AB-4DA4-AC2B-B0522F3FA4D2}"/>
              </a:ext>
            </a:extLst>
          </p:cNvPr>
          <p:cNvSpPr/>
          <p:nvPr/>
        </p:nvSpPr>
        <p:spPr>
          <a:xfrm>
            <a:off x="107950" y="522514"/>
            <a:ext cx="3841777" cy="6131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03538397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picture containing red, close&#10;&#10;Description automatically generated">
            <a:extLst>
              <a:ext uri="{FF2B5EF4-FFF2-40B4-BE49-F238E27FC236}">
                <a16:creationId xmlns:a16="http://schemas.microsoft.com/office/drawing/2014/main" id="{DB15DAB4-0E1B-4327-A804-23AA018E7240}"/>
              </a:ext>
            </a:extLst>
          </p:cNvPr>
          <p:cNvPicPr>
            <a:picLocks noChangeAspect="1"/>
          </p:cNvPicPr>
          <p:nvPr/>
        </p:nvPicPr>
        <p:blipFill rotWithShape="1">
          <a:blip r:embed="rId2">
            <a:extLst>
              <a:ext uri="{28A0092B-C50C-407E-A947-70E740481C1C}">
                <a14:useLocalDpi xmlns:a14="http://schemas.microsoft.com/office/drawing/2010/main" val="0"/>
              </a:ext>
            </a:extLst>
          </a:blip>
          <a:srcRect t="35737" r="2105" b="12378"/>
          <a:stretch/>
        </p:blipFill>
        <p:spPr>
          <a:xfrm>
            <a:off x="3522468" y="10"/>
            <a:ext cx="8669532" cy="6857990"/>
          </a:xfrm>
          <a:prstGeom prst="rect">
            <a:avLst/>
          </a:prstGeom>
        </p:spPr>
      </p:pic>
      <p:sp>
        <p:nvSpPr>
          <p:cNvPr id="16" name="Rectangle 15">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7A1EDF1-3F73-4C3F-A3DC-8F95F5F85920}"/>
              </a:ext>
            </a:extLst>
          </p:cNvPr>
          <p:cNvSpPr>
            <a:spLocks noGrp="1"/>
          </p:cNvSpPr>
          <p:nvPr>
            <p:ph type="title"/>
          </p:nvPr>
        </p:nvSpPr>
        <p:spPr>
          <a:xfrm>
            <a:off x="498094" y="2266188"/>
            <a:ext cx="3438144" cy="1124712"/>
          </a:xfrm>
        </p:spPr>
        <p:txBody>
          <a:bodyPr anchor="b">
            <a:normAutofit/>
          </a:bodyPr>
          <a:lstStyle/>
          <a:p>
            <a:r>
              <a:rPr lang="en-US" sz="3800" dirty="0">
                <a:latin typeface="HelveticaNeueLT Std Lt" panose="020B0403020202020204" pitchFamily="34" charset="0"/>
              </a:rPr>
              <a:t>Concept</a:t>
            </a:r>
            <a:endParaRPr lang="en-CA" sz="3800" dirty="0">
              <a:latin typeface="HelveticaNeueLT Std Lt" panose="020B0403020202020204" pitchFamily="34" charset="0"/>
            </a:endParaRPr>
          </a:p>
        </p:txBody>
      </p:sp>
      <p:sp>
        <p:nvSpPr>
          <p:cNvPr id="18" name="Rectangle 1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ntent Placeholder 10">
            <a:extLst>
              <a:ext uri="{FF2B5EF4-FFF2-40B4-BE49-F238E27FC236}">
                <a16:creationId xmlns:a16="http://schemas.microsoft.com/office/drawing/2014/main" id="{08CCCA5D-8C61-48AE-B4B8-C12F87CA7ED5}"/>
              </a:ext>
            </a:extLst>
          </p:cNvPr>
          <p:cNvSpPr>
            <a:spLocks noGrp="1"/>
          </p:cNvSpPr>
          <p:nvPr>
            <p:ph idx="1"/>
          </p:nvPr>
        </p:nvSpPr>
        <p:spPr>
          <a:xfrm>
            <a:off x="498094" y="3480053"/>
            <a:ext cx="4436038" cy="2534407"/>
          </a:xfrm>
        </p:spPr>
        <p:txBody>
          <a:bodyPr anchor="t">
            <a:normAutofit/>
          </a:bodyPr>
          <a:lstStyle/>
          <a:p>
            <a:r>
              <a:rPr lang="en-US" sz="2400" dirty="0">
                <a:solidFill>
                  <a:prstClr val="white"/>
                </a:solidFill>
                <a:latin typeface="HelveticaNeueLT Std Lt" panose="020B0403020202020204" pitchFamily="34" charset="0"/>
              </a:rPr>
              <a:t>What is Online Barkeep?</a:t>
            </a:r>
          </a:p>
          <a:p>
            <a:r>
              <a:rPr lang="en-US" sz="2400" dirty="0">
                <a:solidFill>
                  <a:prstClr val="white"/>
                </a:solidFill>
                <a:latin typeface="HelveticaNeueLT Std Lt" panose="020B0403020202020204" pitchFamily="34" charset="0"/>
              </a:rPr>
              <a:t>Why did we create Online Barkeep?</a:t>
            </a:r>
          </a:p>
          <a:p>
            <a:r>
              <a:rPr lang="en-US" sz="2400" dirty="0">
                <a:solidFill>
                  <a:prstClr val="white"/>
                </a:solidFill>
                <a:latin typeface="HelveticaNeueLT Std Lt" panose="020B0403020202020204" pitchFamily="34" charset="0"/>
              </a:rPr>
              <a:t>Benefits of Online Learning?</a:t>
            </a:r>
          </a:p>
          <a:p>
            <a:r>
              <a:rPr lang="en-US" sz="2400" dirty="0">
                <a:solidFill>
                  <a:prstClr val="white"/>
                </a:solidFill>
                <a:latin typeface="HelveticaNeueLT Std Lt" panose="020B0403020202020204" pitchFamily="34" charset="0"/>
              </a:rPr>
              <a:t>Who will use Online Barkeep?</a:t>
            </a:r>
          </a:p>
        </p:txBody>
      </p:sp>
      <p:pic>
        <p:nvPicPr>
          <p:cNvPr id="13" name="Content Placeholder 6" descr="Text&#10;&#10;Description automatically generated">
            <a:extLst>
              <a:ext uri="{FF2B5EF4-FFF2-40B4-BE49-F238E27FC236}">
                <a16:creationId xmlns:a16="http://schemas.microsoft.com/office/drawing/2014/main" id="{FD3D9AEC-EF16-4095-A7A2-03E2EE8AAF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 y="6244888"/>
            <a:ext cx="1606550" cy="613112"/>
          </a:xfrm>
          <a:prstGeom prst="rect">
            <a:avLst/>
          </a:prstGeom>
        </p:spPr>
      </p:pic>
      <p:sp>
        <p:nvSpPr>
          <p:cNvPr id="15" name="Rectangle 14">
            <a:extLst>
              <a:ext uri="{FF2B5EF4-FFF2-40B4-BE49-F238E27FC236}">
                <a16:creationId xmlns:a16="http://schemas.microsoft.com/office/drawing/2014/main" id="{0BEB68FE-1E8B-49E4-A2C2-9E9BAF1AC8C6}"/>
              </a:ext>
            </a:extLst>
          </p:cNvPr>
          <p:cNvSpPr/>
          <p:nvPr/>
        </p:nvSpPr>
        <p:spPr>
          <a:xfrm>
            <a:off x="238439" y="716876"/>
            <a:ext cx="4955348" cy="28134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BCFC3352-378A-491B-A252-59F0BC7B25EA}"/>
              </a:ext>
            </a:extLst>
          </p:cNvPr>
          <p:cNvSpPr/>
          <p:nvPr/>
        </p:nvSpPr>
        <p:spPr>
          <a:xfrm>
            <a:off x="424815" y="2321095"/>
            <a:ext cx="3867785" cy="31542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cxnSp>
        <p:nvCxnSpPr>
          <p:cNvPr id="19" name="Straight Connector 18">
            <a:extLst>
              <a:ext uri="{FF2B5EF4-FFF2-40B4-BE49-F238E27FC236}">
                <a16:creationId xmlns:a16="http://schemas.microsoft.com/office/drawing/2014/main" id="{B70E0F6C-3E91-4FF2-BA17-2FC09F7294E7}"/>
              </a:ext>
            </a:extLst>
          </p:cNvPr>
          <p:cNvCxnSpPr>
            <a:cxnSpLocks/>
          </p:cNvCxnSpPr>
          <p:nvPr/>
        </p:nvCxnSpPr>
        <p:spPr>
          <a:xfrm>
            <a:off x="548638" y="3407850"/>
            <a:ext cx="1924595" cy="0"/>
          </a:xfrm>
          <a:prstGeom prst="line">
            <a:avLst/>
          </a:prstGeom>
          <a:ln w="63500">
            <a:solidFill>
              <a:srgbClr val="90010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793483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een drink with strawberries in it&#10;&#10;Description automatically generated with low confidence">
            <a:extLst>
              <a:ext uri="{FF2B5EF4-FFF2-40B4-BE49-F238E27FC236}">
                <a16:creationId xmlns:a16="http://schemas.microsoft.com/office/drawing/2014/main" id="{F97B497C-1A84-45A4-877B-6B117BEEFAB4}"/>
              </a:ext>
            </a:extLst>
          </p:cNvPr>
          <p:cNvPicPr>
            <a:picLocks noChangeAspect="1"/>
          </p:cNvPicPr>
          <p:nvPr/>
        </p:nvPicPr>
        <p:blipFill rotWithShape="1">
          <a:blip r:embed="rId2">
            <a:extLst>
              <a:ext uri="{28A0092B-C50C-407E-A947-70E740481C1C}">
                <a14:useLocalDpi xmlns:a14="http://schemas.microsoft.com/office/drawing/2010/main" val="0"/>
              </a:ext>
            </a:extLst>
          </a:blip>
          <a:srcRect l="-3114" t="29749" r="11640" b="14121"/>
          <a:stretch/>
        </p:blipFill>
        <p:spPr>
          <a:xfrm>
            <a:off x="4745010" y="0"/>
            <a:ext cx="7460238" cy="6857990"/>
          </a:xfrm>
          <a:prstGeom prst="rect">
            <a:avLst/>
          </a:prstGeom>
        </p:spPr>
      </p:pic>
      <p:sp>
        <p:nvSpPr>
          <p:cNvPr id="14" name="Rectangle 13">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itle 1">
            <a:extLst>
              <a:ext uri="{FF2B5EF4-FFF2-40B4-BE49-F238E27FC236}">
                <a16:creationId xmlns:a16="http://schemas.microsoft.com/office/drawing/2014/main" id="{DAA11C16-0491-42B7-AAE4-D53E66FAE423}"/>
              </a:ext>
            </a:extLst>
          </p:cNvPr>
          <p:cNvSpPr>
            <a:spLocks noGrp="1"/>
          </p:cNvSpPr>
          <p:nvPr>
            <p:ph type="title"/>
          </p:nvPr>
        </p:nvSpPr>
        <p:spPr>
          <a:xfrm>
            <a:off x="424815" y="270262"/>
            <a:ext cx="5257800" cy="418069"/>
          </a:xfrm>
        </p:spPr>
        <p:txBody>
          <a:bodyPr>
            <a:noAutofit/>
          </a:bodyPr>
          <a:lstStyle/>
          <a:p>
            <a:r>
              <a:rPr lang="en-CA" sz="3800" dirty="0">
                <a:latin typeface="HelveticaNeueLT Std Lt" panose="020B0403020202020204" pitchFamily="34" charset="0"/>
              </a:rPr>
              <a:t>Process</a:t>
            </a:r>
          </a:p>
        </p:txBody>
      </p:sp>
      <p:cxnSp>
        <p:nvCxnSpPr>
          <p:cNvPr id="15" name="Straight Connector 14">
            <a:extLst>
              <a:ext uri="{FF2B5EF4-FFF2-40B4-BE49-F238E27FC236}">
                <a16:creationId xmlns:a16="http://schemas.microsoft.com/office/drawing/2014/main" id="{ACF91C27-B383-47A9-9666-D4D3040D923C}"/>
              </a:ext>
            </a:extLst>
          </p:cNvPr>
          <p:cNvCxnSpPr>
            <a:cxnSpLocks/>
          </p:cNvCxnSpPr>
          <p:nvPr/>
        </p:nvCxnSpPr>
        <p:spPr>
          <a:xfrm>
            <a:off x="448669" y="688331"/>
            <a:ext cx="1888053" cy="0"/>
          </a:xfrm>
          <a:prstGeom prst="line">
            <a:avLst/>
          </a:prstGeom>
          <a:ln w="63500">
            <a:solidFill>
              <a:srgbClr val="90010C"/>
            </a:solidFill>
          </a:ln>
        </p:spPr>
        <p:style>
          <a:lnRef idx="1">
            <a:schemeClr val="accent1"/>
          </a:lnRef>
          <a:fillRef idx="0">
            <a:schemeClr val="accent1"/>
          </a:fillRef>
          <a:effectRef idx="0">
            <a:schemeClr val="accent1"/>
          </a:effectRef>
          <a:fontRef idx="minor">
            <a:schemeClr val="tx1"/>
          </a:fontRef>
        </p:style>
      </p:cxnSp>
      <p:pic>
        <p:nvPicPr>
          <p:cNvPr id="17" name="Content Placeholder 6" descr="Text&#10;&#10;Description automatically generated">
            <a:extLst>
              <a:ext uri="{FF2B5EF4-FFF2-40B4-BE49-F238E27FC236}">
                <a16:creationId xmlns:a16="http://schemas.microsoft.com/office/drawing/2014/main" id="{AA0D05BF-9E93-4C71-A11D-C7D1EE7772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 y="6244888"/>
            <a:ext cx="1606550" cy="613112"/>
          </a:xfrm>
          <a:prstGeom prst="rect">
            <a:avLst/>
          </a:prstGeom>
        </p:spPr>
      </p:pic>
      <p:sp>
        <p:nvSpPr>
          <p:cNvPr id="19" name="Rectangle 18">
            <a:extLst>
              <a:ext uri="{FF2B5EF4-FFF2-40B4-BE49-F238E27FC236}">
                <a16:creationId xmlns:a16="http://schemas.microsoft.com/office/drawing/2014/main" id="{EE232EAF-FDCE-424B-ADA7-711C82FA439A}"/>
              </a:ext>
            </a:extLst>
          </p:cNvPr>
          <p:cNvSpPr/>
          <p:nvPr/>
        </p:nvSpPr>
        <p:spPr>
          <a:xfrm>
            <a:off x="249269" y="763328"/>
            <a:ext cx="4246475" cy="1533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29941C0E-63E6-4072-9B48-BBE40941BC8C}"/>
              </a:ext>
            </a:extLst>
          </p:cNvPr>
          <p:cNvSpPr/>
          <p:nvPr/>
        </p:nvSpPr>
        <p:spPr>
          <a:xfrm>
            <a:off x="312159" y="2276347"/>
            <a:ext cx="4246475" cy="1998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graphicFrame>
        <p:nvGraphicFramePr>
          <p:cNvPr id="2" name="Table 2">
            <a:extLst>
              <a:ext uri="{FF2B5EF4-FFF2-40B4-BE49-F238E27FC236}">
                <a16:creationId xmlns:a16="http://schemas.microsoft.com/office/drawing/2014/main" id="{16A075F5-598D-4521-A7F0-AAD7F162A8AA}"/>
              </a:ext>
            </a:extLst>
          </p:cNvPr>
          <p:cNvGraphicFramePr>
            <a:graphicFrameLocks noGrp="1"/>
          </p:cNvGraphicFramePr>
          <p:nvPr>
            <p:extLst>
              <p:ext uri="{D42A27DB-BD31-4B8C-83A1-F6EECF244321}">
                <p14:modId xmlns:p14="http://schemas.microsoft.com/office/powerpoint/2010/main" val="1431261944"/>
              </p:ext>
            </p:extLst>
          </p:nvPr>
        </p:nvGraphicFramePr>
        <p:xfrm>
          <a:off x="238439" y="1142995"/>
          <a:ext cx="6050300" cy="4572000"/>
        </p:xfrm>
        <a:graphic>
          <a:graphicData uri="http://schemas.openxmlformats.org/drawingml/2006/table">
            <a:tbl>
              <a:tblPr firstRow="1" bandRow="1">
                <a:tableStyleId>{9D7B26C5-4107-4FEC-AEDC-1716B250A1EF}</a:tableStyleId>
              </a:tblPr>
              <a:tblGrid>
                <a:gridCol w="1535264">
                  <a:extLst>
                    <a:ext uri="{9D8B030D-6E8A-4147-A177-3AD203B41FA5}">
                      <a16:colId xmlns:a16="http://schemas.microsoft.com/office/drawing/2014/main" val="186731639"/>
                    </a:ext>
                  </a:extLst>
                </a:gridCol>
                <a:gridCol w="4515036">
                  <a:extLst>
                    <a:ext uri="{9D8B030D-6E8A-4147-A177-3AD203B41FA5}">
                      <a16:colId xmlns:a16="http://schemas.microsoft.com/office/drawing/2014/main" val="2399451311"/>
                    </a:ext>
                  </a:extLst>
                </a:gridCol>
              </a:tblGrid>
              <a:tr h="303581">
                <a:tc>
                  <a:txBody>
                    <a:bodyPr/>
                    <a:lstStyle/>
                    <a:p>
                      <a:pPr algn="ctr"/>
                      <a:endParaRPr lang="en-CA" dirty="0"/>
                    </a:p>
                  </a:txBody>
                  <a:tcPr/>
                </a:tc>
                <a:tc>
                  <a:txBody>
                    <a:bodyPr/>
                    <a:lstStyle/>
                    <a:p>
                      <a:endParaRPr lang="en-CA" dirty="0"/>
                    </a:p>
                  </a:txBody>
                  <a:tcPr/>
                </a:tc>
                <a:extLst>
                  <a:ext uri="{0D108BD9-81ED-4DB2-BD59-A6C34878D82A}">
                    <a16:rowId xmlns:a16="http://schemas.microsoft.com/office/drawing/2014/main" val="1590823908"/>
                  </a:ext>
                </a:extLst>
              </a:tr>
              <a:tr h="62832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prstClr val="white"/>
                          </a:solidFill>
                        </a:rPr>
                        <a:t>Technologies used</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dirty="0">
                        <a:solidFill>
                          <a:prstClr val="white"/>
                        </a:solidFill>
                        <a:latin typeface="HelveticaNeueLT Std Lt" panose="020B0403020202020204" pitchFamily="34" charset="0"/>
                      </a:endParaRPr>
                    </a:p>
                  </a:txBody>
                  <a:tcPr/>
                </a:tc>
                <a:tc>
                  <a:txBody>
                    <a:bodyPr/>
                    <a:lstStyle/>
                    <a:p>
                      <a:pPr marL="285750" indent="-285750" algn="l">
                        <a:buFont typeface="Arial" panose="020B0604020202020204" pitchFamily="34" charset="0"/>
                        <a:buChar char="•"/>
                      </a:pPr>
                      <a:r>
                        <a:rPr lang="en-US" sz="1200" dirty="0"/>
                        <a:t>Foundation (https://get.foundation/)</a:t>
                      </a:r>
                    </a:p>
                    <a:p>
                      <a:pPr marL="285750" indent="-285750" algn="l">
                        <a:buFont typeface="Arial" panose="020B0604020202020204" pitchFamily="34" charset="0"/>
                        <a:buChar char="•"/>
                      </a:pPr>
                      <a:r>
                        <a:rPr lang="en-US" sz="1200" dirty="0" err="1"/>
                        <a:t>TheCocktailDB</a:t>
                      </a:r>
                      <a:r>
                        <a:rPr lang="en-US" sz="1200" dirty="0"/>
                        <a:t> API (https://www.thecocktaildb.com/api.php)</a:t>
                      </a:r>
                    </a:p>
                    <a:p>
                      <a:pPr marL="285750" indent="-285750" algn="l">
                        <a:buFont typeface="Arial" panose="020B0604020202020204" pitchFamily="34" charset="0"/>
                        <a:buChar char="•"/>
                      </a:pPr>
                      <a:r>
                        <a:rPr lang="en-US" sz="1200" dirty="0"/>
                        <a:t>Food Database API (https://developer.edamam.com/food-database-api-docs)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HTML, CSS, JavaScript, jQuery, Google Font, </a:t>
                      </a:r>
                      <a:r>
                        <a:rPr lang="en-CA" sz="1200" b="0" kern="1200" dirty="0">
                          <a:solidFill>
                            <a:schemeClr val="lt1"/>
                          </a:solidFill>
                          <a:effectLst/>
                        </a:rPr>
                        <a:t>Font Awesome</a:t>
                      </a:r>
                      <a:endParaRPr lang="en-CA" sz="1200" b="0" i="0" kern="1200" dirty="0">
                        <a:solidFill>
                          <a:schemeClr val="lt1"/>
                        </a:solidFill>
                        <a:effectLst/>
                        <a:latin typeface="+mn-lt"/>
                        <a:ea typeface="+mn-ea"/>
                        <a:cs typeface="+mn-cs"/>
                      </a:endParaRPr>
                    </a:p>
                  </a:txBody>
                  <a:tcPr/>
                </a:tc>
                <a:extLst>
                  <a:ext uri="{0D108BD9-81ED-4DB2-BD59-A6C34878D82A}">
                    <a16:rowId xmlns:a16="http://schemas.microsoft.com/office/drawing/2014/main" val="3051836311"/>
                  </a:ext>
                </a:extLst>
              </a:tr>
              <a:tr h="62832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prstClr val="white"/>
                          </a:solidFill>
                        </a:rPr>
                        <a:t>Tasks and Roles</a:t>
                      </a:r>
                    </a:p>
                    <a:p>
                      <a:pPr algn="ctr"/>
                      <a:endParaRPr lang="en-CA" dirty="0"/>
                    </a:p>
                  </a:txBody>
                  <a:tcPr/>
                </a:tc>
                <a:tc>
                  <a:txBody>
                    <a:bodyPr/>
                    <a:lstStyle/>
                    <a:p>
                      <a:pPr marL="285750" indent="-285750" algn="l">
                        <a:buFont typeface="Arial" panose="020B0604020202020204" pitchFamily="34" charset="0"/>
                        <a:buChar char="•"/>
                      </a:pPr>
                      <a:r>
                        <a:rPr lang="en-US" sz="1200" dirty="0"/>
                        <a:t>Johnny - HTML</a:t>
                      </a:r>
                    </a:p>
                    <a:p>
                      <a:pPr marL="285750" indent="-285750" algn="l">
                        <a:buFont typeface="Arial" panose="020B0604020202020204" pitchFamily="34" charset="0"/>
                        <a:buChar char="•"/>
                      </a:pPr>
                      <a:r>
                        <a:rPr lang="en-US" sz="1200" dirty="0"/>
                        <a:t>Malek  - JavaScript</a:t>
                      </a:r>
                    </a:p>
                    <a:p>
                      <a:pPr marL="285750" indent="-285750" algn="l">
                        <a:buFont typeface="Arial" panose="020B0604020202020204" pitchFamily="34" charset="0"/>
                        <a:buChar char="•"/>
                      </a:pPr>
                      <a:r>
                        <a:rPr lang="en-US" sz="1200" dirty="0" err="1"/>
                        <a:t>Ojashri</a:t>
                      </a:r>
                      <a:r>
                        <a:rPr lang="en-US" sz="1200" dirty="0"/>
                        <a:t> – PPT &amp; Readme</a:t>
                      </a:r>
                    </a:p>
                    <a:p>
                      <a:pPr marL="285750" indent="-285750" algn="l">
                        <a:buFont typeface="Arial" panose="020B0604020202020204" pitchFamily="34" charset="0"/>
                        <a:buChar char="•"/>
                      </a:pPr>
                      <a:r>
                        <a:rPr lang="en-US" sz="1200" dirty="0"/>
                        <a:t>Rohan – HTML &amp; PPT</a:t>
                      </a:r>
                    </a:p>
                    <a:p>
                      <a:pPr marL="285750" indent="-285750" algn="l">
                        <a:buFont typeface="Arial" panose="020B0604020202020204" pitchFamily="34" charset="0"/>
                        <a:buChar char="•"/>
                      </a:pPr>
                      <a:r>
                        <a:rPr lang="en-US" sz="1200" dirty="0"/>
                        <a:t>Shanshan - CSS</a:t>
                      </a:r>
                    </a:p>
                    <a:p>
                      <a:pPr marL="285750" indent="-285750" algn="l">
                        <a:buFont typeface="Arial" panose="020B0604020202020204" pitchFamily="34" charset="0"/>
                        <a:buChar char="•"/>
                      </a:pPr>
                      <a:r>
                        <a:rPr lang="en-US" sz="1200" dirty="0"/>
                        <a:t>Terrence – </a:t>
                      </a:r>
                      <a:r>
                        <a:rPr lang="en-US" sz="1200" dirty="0" err="1"/>
                        <a:t>Github</a:t>
                      </a:r>
                      <a:r>
                        <a:rPr lang="en-US" sz="1200" dirty="0"/>
                        <a:t> manage, review work, </a:t>
                      </a:r>
                    </a:p>
                    <a:p>
                      <a:pPr marL="0" indent="0" algn="l">
                        <a:buFont typeface="Arial" panose="020B0604020202020204" pitchFamily="34" charset="0"/>
                        <a:buNone/>
                      </a:pPr>
                      <a:r>
                        <a:rPr lang="en-US" sz="1200" dirty="0"/>
                        <a:t>In phase 2, we worked issues together.</a:t>
                      </a:r>
                      <a:endParaRPr lang="en-CA" dirty="0"/>
                    </a:p>
                  </a:txBody>
                  <a:tcPr/>
                </a:tc>
                <a:extLst>
                  <a:ext uri="{0D108BD9-81ED-4DB2-BD59-A6C34878D82A}">
                    <a16:rowId xmlns:a16="http://schemas.microsoft.com/office/drawing/2014/main" val="1827762177"/>
                  </a:ext>
                </a:extLst>
              </a:tr>
              <a:tr h="62832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prstClr val="white"/>
                          </a:solidFill>
                        </a:rPr>
                        <a:t>Our Challenges</a:t>
                      </a:r>
                    </a:p>
                    <a:p>
                      <a:pPr algn="ctr"/>
                      <a:endParaRPr lang="en-CA" dirty="0"/>
                    </a:p>
                  </a:txBody>
                  <a:tcPr/>
                </a:tc>
                <a:tc>
                  <a:txBody>
                    <a:bodyPr/>
                    <a:lstStyle/>
                    <a:p>
                      <a:pPr marL="285750" indent="-285750" algn="l">
                        <a:buFont typeface="Arial" panose="020B0604020202020204" pitchFamily="34" charset="0"/>
                        <a:buChar char="•"/>
                      </a:pPr>
                      <a:r>
                        <a:rPr lang="en-US" sz="1200" dirty="0" err="1"/>
                        <a:t>Github</a:t>
                      </a:r>
                      <a:r>
                        <a:rPr lang="en-US" sz="1200" dirty="0"/>
                        <a:t> technical issues, has conflict when push the work to </a:t>
                      </a:r>
                      <a:r>
                        <a:rPr lang="en-US" sz="1200" dirty="0" err="1"/>
                        <a:t>Gihub</a:t>
                      </a:r>
                      <a:endParaRPr lang="en-US" sz="1200" dirty="0"/>
                    </a:p>
                    <a:p>
                      <a:pPr marL="285750" indent="-285750" algn="l">
                        <a:buFont typeface="Arial" panose="020B0604020202020204" pitchFamily="34" charset="0"/>
                        <a:buChar char="•"/>
                      </a:pPr>
                      <a:r>
                        <a:rPr lang="en-US" sz="1200" dirty="0"/>
                        <a:t>Original we plan to use Google Map API to make map search, however, it not really related to our cocktail API, so we have to change the idea to show Food Database API in week two.</a:t>
                      </a:r>
                      <a:endParaRPr lang="en-CA" sz="1200" dirty="0"/>
                    </a:p>
                  </a:txBody>
                  <a:tcPr/>
                </a:tc>
                <a:extLst>
                  <a:ext uri="{0D108BD9-81ED-4DB2-BD59-A6C34878D82A}">
                    <a16:rowId xmlns:a16="http://schemas.microsoft.com/office/drawing/2014/main" val="44405081"/>
                  </a:ext>
                </a:extLst>
              </a:tr>
              <a:tr h="62832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prstClr val="white"/>
                          </a:solidFill>
                        </a:rPr>
                        <a:t>Our Successes</a:t>
                      </a:r>
                    </a:p>
                    <a:p>
                      <a:pPr algn="ctr"/>
                      <a:endParaRPr lang="en-CA" dirty="0"/>
                    </a:p>
                  </a:txBody>
                  <a:tcPr/>
                </a:tc>
                <a:tc>
                  <a:txBody>
                    <a:bodyPr/>
                    <a:lstStyle/>
                    <a:p>
                      <a:pPr marL="171450" indent="-171450" algn="l">
                        <a:buFont typeface="Arial" panose="020B0604020202020204" pitchFamily="34" charset="0"/>
                        <a:buChar char="•"/>
                      </a:pPr>
                      <a:r>
                        <a:rPr lang="en-US" sz="1200" dirty="0"/>
                        <a:t>Resolve </a:t>
                      </a:r>
                      <a:r>
                        <a:rPr lang="en-US" sz="1200" dirty="0" err="1"/>
                        <a:t>Github</a:t>
                      </a:r>
                      <a:r>
                        <a:rPr lang="en-US" sz="1200" dirty="0"/>
                        <a:t> issues together</a:t>
                      </a:r>
                    </a:p>
                    <a:p>
                      <a:pPr marL="171450" indent="-171450" algn="l">
                        <a:buFont typeface="Arial" panose="020B0604020202020204" pitchFamily="34" charset="0"/>
                        <a:buChar char="•"/>
                      </a:pPr>
                      <a:r>
                        <a:rPr lang="en-US" sz="1200" dirty="0"/>
                        <a:t>Quickly changed to Food Database API and made it function.</a:t>
                      </a:r>
                    </a:p>
                    <a:p>
                      <a:pPr marL="171450" indent="-171450" algn="l">
                        <a:buFont typeface="Arial" panose="020B0604020202020204" pitchFamily="34" charset="0"/>
                        <a:buChar char="•"/>
                      </a:pPr>
                      <a:r>
                        <a:rPr lang="en-US" sz="1200" dirty="0"/>
                        <a:t>Almost completed two websites to adopt multiple screen size before presentation date</a:t>
                      </a:r>
                      <a:endParaRPr lang="en-CA" sz="1200" dirty="0"/>
                    </a:p>
                  </a:txBody>
                  <a:tcPr/>
                </a:tc>
                <a:extLst>
                  <a:ext uri="{0D108BD9-81ED-4DB2-BD59-A6C34878D82A}">
                    <a16:rowId xmlns:a16="http://schemas.microsoft.com/office/drawing/2014/main" val="2167824212"/>
                  </a:ext>
                </a:extLst>
              </a:tr>
            </a:tbl>
          </a:graphicData>
        </a:graphic>
      </p:graphicFrame>
    </p:spTree>
    <p:extLst>
      <p:ext uri="{BB962C8B-B14F-4D97-AF65-F5344CB8AC3E}">
        <p14:creationId xmlns:p14="http://schemas.microsoft.com/office/powerpoint/2010/main" val="18478977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container, glass&#10;&#10;Description automatically generated">
            <a:extLst>
              <a:ext uri="{FF2B5EF4-FFF2-40B4-BE49-F238E27FC236}">
                <a16:creationId xmlns:a16="http://schemas.microsoft.com/office/drawing/2014/main" id="{0F487F8E-1E61-4D26-92FC-F5DA5EC4E9F9}"/>
              </a:ext>
            </a:extLst>
          </p:cNvPr>
          <p:cNvPicPr>
            <a:picLocks noChangeAspect="1"/>
          </p:cNvPicPr>
          <p:nvPr/>
        </p:nvPicPr>
        <p:blipFill rotWithShape="1">
          <a:blip r:embed="rId2">
            <a:extLst>
              <a:ext uri="{28A0092B-C50C-407E-A947-70E740481C1C}">
                <a14:useLocalDpi xmlns:a14="http://schemas.microsoft.com/office/drawing/2010/main" val="0"/>
              </a:ext>
            </a:extLst>
          </a:blip>
          <a:srcRect t="34551" b="27903"/>
          <a:stretch/>
        </p:blipFill>
        <p:spPr>
          <a:xfrm>
            <a:off x="20" y="10"/>
            <a:ext cx="12191980" cy="6857990"/>
          </a:xfrm>
          <a:prstGeom prst="rect">
            <a:avLst/>
          </a:prstGeom>
        </p:spPr>
      </p:pic>
      <p:sp>
        <p:nvSpPr>
          <p:cNvPr id="9"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F4D933AC-2EA1-4418-BDC9-5DEFABFE1BDF}"/>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3800" dirty="0">
                <a:solidFill>
                  <a:srgbClr val="C00000"/>
                </a:solidFill>
                <a:latin typeface="HelveticaNeueLT Std Lt" panose="020B0403020202020204" pitchFamily="34" charset="0"/>
              </a:rPr>
              <a:t>Demo</a:t>
            </a:r>
          </a:p>
        </p:txBody>
      </p:sp>
      <p:cxnSp>
        <p:nvCxnSpPr>
          <p:cNvPr id="11" name="Straight Connector 10">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pic>
        <p:nvPicPr>
          <p:cNvPr id="7" name="Content Placeholder 6" descr="Text&#10;&#10;Description automatically generated">
            <a:extLst>
              <a:ext uri="{FF2B5EF4-FFF2-40B4-BE49-F238E27FC236}">
                <a16:creationId xmlns:a16="http://schemas.microsoft.com/office/drawing/2014/main" id="{B989ED5D-6522-4060-9653-43240168A4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 y="6244888"/>
            <a:ext cx="1606550" cy="613112"/>
          </a:xfrm>
          <a:prstGeom prst="rect">
            <a:avLst/>
          </a:prstGeom>
        </p:spPr>
      </p:pic>
      <p:cxnSp>
        <p:nvCxnSpPr>
          <p:cNvPr id="8" name="Straight Connector 7">
            <a:extLst>
              <a:ext uri="{FF2B5EF4-FFF2-40B4-BE49-F238E27FC236}">
                <a16:creationId xmlns:a16="http://schemas.microsoft.com/office/drawing/2014/main" id="{14F78C5B-9D12-4F7D-8E22-F3AF41120136}"/>
              </a:ext>
            </a:extLst>
          </p:cNvPr>
          <p:cNvCxnSpPr>
            <a:cxnSpLocks/>
          </p:cNvCxnSpPr>
          <p:nvPr/>
        </p:nvCxnSpPr>
        <p:spPr>
          <a:xfrm>
            <a:off x="9049126" y="5112441"/>
            <a:ext cx="1888053" cy="0"/>
          </a:xfrm>
          <a:prstGeom prst="line">
            <a:avLst/>
          </a:prstGeom>
          <a:ln w="63500">
            <a:solidFill>
              <a:srgbClr val="90010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1225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blue liquid being poured into a glass&#10;&#10;Description automatically generated with medium confidence">
            <a:extLst>
              <a:ext uri="{FF2B5EF4-FFF2-40B4-BE49-F238E27FC236}">
                <a16:creationId xmlns:a16="http://schemas.microsoft.com/office/drawing/2014/main" id="{31201520-9588-457C-ABE7-D91E9A6DAFD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817" r="23585" b="2273"/>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itle 1">
            <a:extLst>
              <a:ext uri="{FF2B5EF4-FFF2-40B4-BE49-F238E27FC236}">
                <a16:creationId xmlns:a16="http://schemas.microsoft.com/office/drawing/2014/main" id="{11AA516E-97EE-4818-902F-949D9EBC4DB5}"/>
              </a:ext>
            </a:extLst>
          </p:cNvPr>
          <p:cNvSpPr>
            <a:spLocks noGrp="1"/>
          </p:cNvSpPr>
          <p:nvPr>
            <p:ph type="title"/>
          </p:nvPr>
        </p:nvSpPr>
        <p:spPr>
          <a:xfrm>
            <a:off x="482600" y="2282825"/>
            <a:ext cx="6254496" cy="1120775"/>
          </a:xfrm>
        </p:spPr>
        <p:txBody>
          <a:bodyPr>
            <a:noAutofit/>
          </a:bodyPr>
          <a:lstStyle/>
          <a:p>
            <a:r>
              <a:rPr lang="en-US" sz="3800" dirty="0">
                <a:latin typeface="HelveticaNeueLT Std Lt" panose="020B0403020202020204" pitchFamily="34" charset="0"/>
              </a:rPr>
              <a:t>Directions for Future Development</a:t>
            </a:r>
            <a:endParaRPr lang="en-CA" sz="3800" dirty="0">
              <a:latin typeface="HelveticaNeueLT Std Lt" panose="020B0403020202020204" pitchFamily="34" charset="0"/>
            </a:endParaRPr>
          </a:p>
        </p:txBody>
      </p:sp>
      <p:cxnSp>
        <p:nvCxnSpPr>
          <p:cNvPr id="15" name="Straight Connector 14">
            <a:extLst>
              <a:ext uri="{FF2B5EF4-FFF2-40B4-BE49-F238E27FC236}">
                <a16:creationId xmlns:a16="http://schemas.microsoft.com/office/drawing/2014/main" id="{07C61608-0E51-4331-B045-B608A1F5D0A2}"/>
              </a:ext>
            </a:extLst>
          </p:cNvPr>
          <p:cNvCxnSpPr>
            <a:cxnSpLocks/>
          </p:cNvCxnSpPr>
          <p:nvPr/>
        </p:nvCxnSpPr>
        <p:spPr>
          <a:xfrm flipV="1">
            <a:off x="500275" y="3403600"/>
            <a:ext cx="4033625" cy="1348"/>
          </a:xfrm>
          <a:prstGeom prst="line">
            <a:avLst/>
          </a:prstGeom>
          <a:ln w="63500">
            <a:solidFill>
              <a:srgbClr val="90010C"/>
            </a:solidFill>
          </a:ln>
        </p:spPr>
        <p:style>
          <a:lnRef idx="1">
            <a:schemeClr val="accent1"/>
          </a:lnRef>
          <a:fillRef idx="0">
            <a:schemeClr val="accent1"/>
          </a:fillRef>
          <a:effectRef idx="0">
            <a:schemeClr val="accent1"/>
          </a:effectRef>
          <a:fontRef idx="minor">
            <a:schemeClr val="tx1"/>
          </a:fontRef>
        </p:style>
      </p:cxnSp>
      <p:pic>
        <p:nvPicPr>
          <p:cNvPr id="17" name="Content Placeholder 6" descr="Text&#10;&#10;Description automatically generated">
            <a:extLst>
              <a:ext uri="{FF2B5EF4-FFF2-40B4-BE49-F238E27FC236}">
                <a16:creationId xmlns:a16="http://schemas.microsoft.com/office/drawing/2014/main" id="{F7124797-FE42-4400-BDE9-7F41D106AA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 y="6244888"/>
            <a:ext cx="1606550" cy="613112"/>
          </a:xfrm>
          <a:prstGeom prst="rect">
            <a:avLst/>
          </a:prstGeom>
        </p:spPr>
      </p:pic>
      <p:sp>
        <p:nvSpPr>
          <p:cNvPr id="18" name="Rectangle 17">
            <a:extLst>
              <a:ext uri="{FF2B5EF4-FFF2-40B4-BE49-F238E27FC236}">
                <a16:creationId xmlns:a16="http://schemas.microsoft.com/office/drawing/2014/main" id="{BAEB8745-AD6C-4BB8-B717-8BCFDEF6E817}"/>
              </a:ext>
            </a:extLst>
          </p:cNvPr>
          <p:cNvSpPr/>
          <p:nvPr/>
        </p:nvSpPr>
        <p:spPr>
          <a:xfrm>
            <a:off x="238439" y="583526"/>
            <a:ext cx="4246475" cy="1998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3411C00F-0548-417A-9622-F20F417204D3}"/>
              </a:ext>
            </a:extLst>
          </p:cNvPr>
          <p:cNvSpPr/>
          <p:nvPr/>
        </p:nvSpPr>
        <p:spPr>
          <a:xfrm>
            <a:off x="481029" y="4447014"/>
            <a:ext cx="4246475" cy="1998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3" name="Content Placeholder 8">
            <a:extLst>
              <a:ext uri="{FF2B5EF4-FFF2-40B4-BE49-F238E27FC236}">
                <a16:creationId xmlns:a16="http://schemas.microsoft.com/office/drawing/2014/main" id="{D5DE9F7C-0767-41FC-B7D7-AE2199231031}"/>
              </a:ext>
            </a:extLst>
          </p:cNvPr>
          <p:cNvSpPr txBox="1">
            <a:spLocks/>
          </p:cNvSpPr>
          <p:nvPr/>
        </p:nvSpPr>
        <p:spPr>
          <a:xfrm>
            <a:off x="482600" y="3440176"/>
            <a:ext cx="6254496" cy="16906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solidFill>
                <a:prstClr val="white"/>
              </a:solidFill>
              <a:latin typeface="HelveticaNeueLT Std Lt" panose="020B0403020202020204" pitchFamily="34" charset="0"/>
            </a:endParaRPr>
          </a:p>
        </p:txBody>
      </p:sp>
      <p:sp>
        <p:nvSpPr>
          <p:cNvPr id="20" name="Content Placeholder 12">
            <a:extLst>
              <a:ext uri="{FF2B5EF4-FFF2-40B4-BE49-F238E27FC236}">
                <a16:creationId xmlns:a16="http://schemas.microsoft.com/office/drawing/2014/main" id="{F6E30E18-B44A-4A2C-A5AC-F6BF5DA26649}"/>
              </a:ext>
            </a:extLst>
          </p:cNvPr>
          <p:cNvSpPr txBox="1">
            <a:spLocks/>
          </p:cNvSpPr>
          <p:nvPr/>
        </p:nvSpPr>
        <p:spPr>
          <a:xfrm>
            <a:off x="584200" y="3452875"/>
            <a:ext cx="5257800" cy="25995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prstClr val="white"/>
                </a:solidFill>
                <a:latin typeface="HelveticaNeueLT Std Lt" panose="020B0403020202020204" pitchFamily="34" charset="0"/>
              </a:rPr>
              <a:t>Nearest LCBO Search</a:t>
            </a:r>
          </a:p>
          <a:p>
            <a:r>
              <a:rPr lang="en-US" sz="2400" dirty="0">
                <a:solidFill>
                  <a:prstClr val="white"/>
                </a:solidFill>
                <a:latin typeface="HelveticaNeueLT Std Lt" panose="020B0403020202020204" pitchFamily="34" charset="0"/>
              </a:rPr>
              <a:t>Bartender Job Search</a:t>
            </a:r>
          </a:p>
          <a:p>
            <a:r>
              <a:rPr lang="en-US" sz="2400" dirty="0">
                <a:solidFill>
                  <a:prstClr val="white"/>
                </a:solidFill>
                <a:latin typeface="HelveticaNeueLT Std Lt" panose="020B0403020202020204" pitchFamily="34" charset="0"/>
              </a:rPr>
              <a:t>Wine and Cheese Platters</a:t>
            </a:r>
          </a:p>
          <a:p>
            <a:r>
              <a:rPr lang="en-US" sz="2400" dirty="0">
                <a:solidFill>
                  <a:prstClr val="white"/>
                </a:solidFill>
                <a:latin typeface="HelveticaNeueLT Std Lt" panose="020B0403020202020204" pitchFamily="34" charset="0"/>
              </a:rPr>
              <a:t>Ingredients Definition/Link to Wikipedia</a:t>
            </a:r>
          </a:p>
        </p:txBody>
      </p:sp>
    </p:spTree>
    <p:extLst>
      <p:ext uri="{BB962C8B-B14F-4D97-AF65-F5344CB8AC3E}">
        <p14:creationId xmlns:p14="http://schemas.microsoft.com/office/powerpoint/2010/main" val="3344711931"/>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7BD09EE-5572-4C68-9FAB-AD592360AE0D}"/>
              </a:ext>
            </a:extLst>
          </p:cNvPr>
          <p:cNvPicPr>
            <a:picLocks noChangeAspect="1"/>
          </p:cNvPicPr>
          <p:nvPr/>
        </p:nvPicPr>
        <p:blipFill rotWithShape="1">
          <a:blip r:embed="rId2">
            <a:extLst>
              <a:ext uri="{28A0092B-C50C-407E-A947-70E740481C1C}">
                <a14:useLocalDpi xmlns:a14="http://schemas.microsoft.com/office/drawing/2010/main" val="0"/>
              </a:ext>
            </a:extLst>
          </a:blip>
          <a:srcRect t="7384" r="-1" b="-1"/>
          <a:stretch/>
        </p:blipFill>
        <p:spPr>
          <a:xfrm>
            <a:off x="20" y="10"/>
            <a:ext cx="12188932" cy="6857990"/>
          </a:xfrm>
          <a:prstGeom prst="rect">
            <a:avLst/>
          </a:prstGeom>
        </p:spPr>
      </p:pic>
      <p:sp>
        <p:nvSpPr>
          <p:cNvPr id="12" name="Freeform: Shape 11">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5C672C5-4327-42DE-A760-6C158DCCE26C}"/>
              </a:ext>
            </a:extLst>
          </p:cNvPr>
          <p:cNvSpPr>
            <a:spLocks noGrp="1"/>
          </p:cNvSpPr>
          <p:nvPr>
            <p:ph type="title"/>
          </p:nvPr>
        </p:nvSpPr>
        <p:spPr>
          <a:xfrm>
            <a:off x="618062" y="4185749"/>
            <a:ext cx="9265771" cy="622836"/>
          </a:xfrm>
        </p:spPr>
        <p:txBody>
          <a:bodyPr>
            <a:normAutofit/>
          </a:bodyPr>
          <a:lstStyle/>
          <a:p>
            <a:r>
              <a:rPr lang="en-US" sz="3800" dirty="0">
                <a:latin typeface="HelveticaNeueLT Std Lt" panose="020B0403020202020204" pitchFamily="34" charset="0"/>
              </a:rPr>
              <a:t>Links</a:t>
            </a:r>
            <a:endParaRPr lang="en-CA" sz="3800" dirty="0">
              <a:latin typeface="HelveticaNeueLT Std Lt" panose="020B0403020202020204" pitchFamily="34" charset="0"/>
            </a:endParaRPr>
          </a:p>
        </p:txBody>
      </p:sp>
      <p:sp>
        <p:nvSpPr>
          <p:cNvPr id="9" name="Content Placeholder 8">
            <a:extLst>
              <a:ext uri="{FF2B5EF4-FFF2-40B4-BE49-F238E27FC236}">
                <a16:creationId xmlns:a16="http://schemas.microsoft.com/office/drawing/2014/main" id="{5D2BC522-7336-43B8-B33D-A468E21C45D7}"/>
              </a:ext>
            </a:extLst>
          </p:cNvPr>
          <p:cNvSpPr>
            <a:spLocks noGrp="1"/>
          </p:cNvSpPr>
          <p:nvPr>
            <p:ph idx="1"/>
          </p:nvPr>
        </p:nvSpPr>
        <p:spPr>
          <a:xfrm>
            <a:off x="618063" y="4856921"/>
            <a:ext cx="9565028" cy="1249240"/>
          </a:xfrm>
        </p:spPr>
        <p:txBody>
          <a:bodyPr>
            <a:normAutofit/>
          </a:bodyPr>
          <a:lstStyle/>
          <a:p>
            <a:r>
              <a:rPr lang="en-US" sz="2400" dirty="0">
                <a:solidFill>
                  <a:prstClr val="white"/>
                </a:solidFill>
                <a:latin typeface="HelveticaNeueLT Std Lt" panose="020B0403020202020204" pitchFamily="34" charset="0"/>
              </a:rPr>
              <a:t>https://github.com/uoft-project1-group5/cocktail-map</a:t>
            </a:r>
          </a:p>
        </p:txBody>
      </p:sp>
      <p:pic>
        <p:nvPicPr>
          <p:cNvPr id="10" name="Content Placeholder 6" descr="Text&#10;&#10;Description automatically generated">
            <a:extLst>
              <a:ext uri="{FF2B5EF4-FFF2-40B4-BE49-F238E27FC236}">
                <a16:creationId xmlns:a16="http://schemas.microsoft.com/office/drawing/2014/main" id="{B137208E-FEC2-45EB-A35C-69476F48D1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 y="6244888"/>
            <a:ext cx="1606550" cy="613112"/>
          </a:xfrm>
          <a:prstGeom prst="rect">
            <a:avLst/>
          </a:prstGeom>
        </p:spPr>
      </p:pic>
    </p:spTree>
    <p:extLst>
      <p:ext uri="{BB962C8B-B14F-4D97-AF65-F5344CB8AC3E}">
        <p14:creationId xmlns:p14="http://schemas.microsoft.com/office/powerpoint/2010/main" val="1072899778"/>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343</TotalTime>
  <Words>246</Words>
  <Application>Microsoft Office PowerPoint</Application>
  <PresentationFormat>Widescreen</PresentationFormat>
  <Paragraphs>38</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HelveticaNeueLT Std Lt</vt:lpstr>
      <vt:lpstr>Arial</vt:lpstr>
      <vt:lpstr>Calibri</vt:lpstr>
      <vt:lpstr>Calibri Light</vt:lpstr>
      <vt:lpstr>Office Theme</vt:lpstr>
      <vt:lpstr>PowerPoint Presentation</vt:lpstr>
      <vt:lpstr>Cheers! </vt:lpstr>
      <vt:lpstr>Concept</vt:lpstr>
      <vt:lpstr>Process</vt:lpstr>
      <vt:lpstr>Demo</vt:lpstr>
      <vt:lpstr>Directions for Future Development</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Ojashri Basnyat</dc:creator>
  <cp:lastModifiedBy>Candy</cp:lastModifiedBy>
  <cp:revision>20</cp:revision>
  <dcterms:created xsi:type="dcterms:W3CDTF">2021-01-23T20:45:42Z</dcterms:created>
  <dcterms:modified xsi:type="dcterms:W3CDTF">2021-01-28T17:50:26Z</dcterms:modified>
</cp:coreProperties>
</file>